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301" r:id="rId7"/>
    <p:sldId id="258" r:id="rId8"/>
    <p:sldId id="259" r:id="rId9"/>
    <p:sldId id="260" r:id="rId10"/>
    <p:sldId id="262" r:id="rId11"/>
    <p:sldId id="263" r:id="rId12"/>
    <p:sldId id="264" r:id="rId13"/>
    <p:sldId id="266" r:id="rId14"/>
    <p:sldId id="267" r:id="rId15"/>
    <p:sldId id="302" r:id="rId16"/>
    <p:sldId id="269" r:id="rId17"/>
    <p:sldId id="265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303" r:id="rId26"/>
    <p:sldId id="278" r:id="rId27"/>
    <p:sldId id="279" r:id="rId28"/>
    <p:sldId id="304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305" r:id="rId39"/>
    <p:sldId id="291" r:id="rId40"/>
    <p:sldId id="29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 autoAdjust="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3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Street Photography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err="1" smtClean="0"/>
              <a:t>Valérie</a:t>
            </a:r>
            <a:r>
              <a:rPr lang="en-US" dirty="0" smtClean="0"/>
              <a:t> </a:t>
            </a:r>
            <a:r>
              <a:rPr lang="en-US" dirty="0" err="1" smtClean="0"/>
              <a:t>Jardin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+mj-lt"/>
              </a:rPr>
              <a:t>Paris and London</a:t>
            </a:r>
          </a:p>
          <a:p>
            <a:r>
              <a:rPr lang="en-US" dirty="0" smtClean="0">
                <a:latin typeface="+mj-lt"/>
              </a:rPr>
              <a:t>September and October, 2015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Judy Robb’s photos</a:t>
            </a: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821" y="61742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Here</a:t>
            </a:r>
            <a:endParaRPr lang="en-US" dirty="0"/>
          </a:p>
        </p:txBody>
      </p:sp>
      <p:pic>
        <p:nvPicPr>
          <p:cNvPr id="4" name="Content Placeholder 3" descr="powerpoint 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05" r="-106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Expression or Body Language</a:t>
            </a:r>
            <a:endParaRPr lang="en-US" dirty="0"/>
          </a:p>
        </p:txBody>
      </p:sp>
      <p:pic>
        <p:nvPicPr>
          <p:cNvPr id="4" name="Content Placeholder 3" descr="powerpoint 1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96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Fashion Week</a:t>
            </a:r>
            <a:endParaRPr lang="en-US" dirty="0"/>
          </a:p>
        </p:txBody>
      </p:sp>
      <p:pic>
        <p:nvPicPr>
          <p:cNvPr id="4" name="Content Placeholder 3" descr="phot club expression 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385" r="-863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50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Paris scene</a:t>
            </a:r>
            <a:endParaRPr lang="en-US" dirty="0"/>
          </a:p>
        </p:txBody>
      </p:sp>
      <p:pic>
        <p:nvPicPr>
          <p:cNvPr id="4" name="Content Placeholder 3" descr="powerpoint 1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6" r="-106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18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Market</a:t>
            </a:r>
            <a:endParaRPr lang="en-US" dirty="0"/>
          </a:p>
        </p:txBody>
      </p:sp>
      <p:pic>
        <p:nvPicPr>
          <p:cNvPr id="4" name="Content Placeholder 3" descr="powerpoint 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282" r="-77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08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 Attitude</a:t>
            </a:r>
            <a:endParaRPr lang="en-US" dirty="0"/>
          </a:p>
        </p:txBody>
      </p:sp>
      <p:pic>
        <p:nvPicPr>
          <p:cNvPr id="4" name="Content Placeholder 3" descr="powerpoint 1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387" r="-863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36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</a:t>
            </a:r>
            <a:endParaRPr lang="en-US" dirty="0"/>
          </a:p>
        </p:txBody>
      </p:sp>
      <p:pic>
        <p:nvPicPr>
          <p:cNvPr id="4" name="Content Placeholder 3" descr="powerpoint 1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7" r="-106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53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Human form in the urban landscape</a:t>
            </a:r>
            <a:endParaRPr lang="en-US" dirty="0"/>
          </a:p>
        </p:txBody>
      </p:sp>
      <p:pic>
        <p:nvPicPr>
          <p:cNvPr id="4" name="Content Placeholder 3" descr="powerpoint 1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361" r="-863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5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as perspective</a:t>
            </a:r>
            <a:endParaRPr lang="en-US" dirty="0"/>
          </a:p>
        </p:txBody>
      </p:sp>
      <p:pic>
        <p:nvPicPr>
          <p:cNvPr id="4" name="Content Placeholder 3" descr="powerpoint 1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373" r="-86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9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Repeating patterns</a:t>
            </a:r>
            <a:endParaRPr lang="en-US" dirty="0"/>
          </a:p>
        </p:txBody>
      </p:sp>
      <p:pic>
        <p:nvPicPr>
          <p:cNvPr id="4" name="Content Placeholder 3" descr="powerpoint 1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80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According to </a:t>
            </a:r>
            <a:r>
              <a:rPr lang="en-US" dirty="0" err="1" smtClean="0"/>
              <a:t>Valérie</a:t>
            </a:r>
            <a:r>
              <a:rPr lang="en-US" dirty="0" smtClean="0"/>
              <a:t> </a:t>
            </a:r>
            <a:r>
              <a:rPr lang="en-US" dirty="0" err="1" smtClean="0"/>
              <a:t>Jardin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“There are stories happening all around us and it is our responsibility to see them and record them in the best possible way”</a:t>
            </a:r>
          </a:p>
          <a:p>
            <a:endParaRPr lang="en-US" dirty="0"/>
          </a:p>
          <a:p>
            <a:r>
              <a:rPr lang="en-US" dirty="0" smtClean="0"/>
              <a:t>“Seeing the extraordinary in the ordinary is what street photography is all about”</a:t>
            </a:r>
          </a:p>
          <a:p>
            <a:endParaRPr lang="en-US" dirty="0"/>
          </a:p>
          <a:p>
            <a:r>
              <a:rPr lang="en-US" dirty="0" smtClean="0"/>
              <a:t>“Immortalizing beautiful moments that will never happen again”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London</a:t>
            </a:r>
            <a:endParaRPr lang="en-US" dirty="0"/>
          </a:p>
        </p:txBody>
      </p:sp>
      <p:pic>
        <p:nvPicPr>
          <p:cNvPr id="4" name="Content Placeholder 3" descr="powerpoint 1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8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Covent Gardens</a:t>
            </a:r>
            <a:endParaRPr lang="en-US" dirty="0"/>
          </a:p>
        </p:txBody>
      </p:sp>
      <p:pic>
        <p:nvPicPr>
          <p:cNvPr id="4" name="Content Placeholder 3" descr="powerpoint 2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08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Fishing in the Seine</a:t>
            </a:r>
            <a:endParaRPr lang="en-US" dirty="0"/>
          </a:p>
        </p:txBody>
      </p:sp>
      <p:pic>
        <p:nvPicPr>
          <p:cNvPr id="4" name="Content Placeholder 3" descr="fishing in Sein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03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Exceptional Light</a:t>
            </a:r>
            <a:endParaRPr lang="en-US" dirty="0"/>
          </a:p>
        </p:txBody>
      </p:sp>
      <p:pic>
        <p:nvPicPr>
          <p:cNvPr id="4" name="Content Placeholder 3" descr="powerpoint 2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55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Morning on the bridge</a:t>
            </a:r>
            <a:endParaRPr lang="en-US" dirty="0"/>
          </a:p>
        </p:txBody>
      </p:sp>
      <p:pic>
        <p:nvPicPr>
          <p:cNvPr id="4" name="Content Placeholder 3" descr="powerpoint 2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373" r="-86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31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Silhouetted Bridge</a:t>
            </a:r>
            <a:endParaRPr lang="en-US" dirty="0"/>
          </a:p>
        </p:txBody>
      </p:sp>
      <p:pic>
        <p:nvPicPr>
          <p:cNvPr id="4" name="Content Placeholder 3" descr="powerpoint 2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57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Sunny silhouette</a:t>
            </a:r>
            <a:endParaRPr lang="en-US" dirty="0"/>
          </a:p>
        </p:txBody>
      </p:sp>
      <p:pic>
        <p:nvPicPr>
          <p:cNvPr id="4" name="Content Placeholder 3" descr="powerpoint 2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7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Beautiful moments</a:t>
            </a:r>
            <a:endParaRPr lang="en-US" dirty="0"/>
          </a:p>
        </p:txBody>
      </p:sp>
      <p:pic>
        <p:nvPicPr>
          <p:cNvPr id="4" name="Content Placeholder 3" descr="powerpoint 2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9" r="-106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54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in </a:t>
            </a:r>
            <a:r>
              <a:rPr lang="en-US" dirty="0" err="1" smtClean="0"/>
              <a:t>colour</a:t>
            </a:r>
            <a:endParaRPr lang="en-US" dirty="0"/>
          </a:p>
        </p:txBody>
      </p:sp>
      <p:pic>
        <p:nvPicPr>
          <p:cNvPr id="4" name="Content Placeholder 3" descr="powerpoint 2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62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Serenity</a:t>
            </a:r>
            <a:endParaRPr lang="en-US" dirty="0"/>
          </a:p>
        </p:txBody>
      </p:sp>
      <p:pic>
        <p:nvPicPr>
          <p:cNvPr id="4" name="Content Placeholder 3" descr="powerpoint 2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388" r="-863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48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Attributes of a Strong Street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Story</a:t>
            </a:r>
          </a:p>
          <a:p>
            <a:r>
              <a:rPr lang="en-US" dirty="0" smtClean="0"/>
              <a:t>2. Expression or Body Language</a:t>
            </a:r>
          </a:p>
          <a:p>
            <a:r>
              <a:rPr lang="en-US" dirty="0" smtClean="0"/>
              <a:t>3. Human Form in the Urban Landscape</a:t>
            </a:r>
          </a:p>
          <a:p>
            <a:r>
              <a:rPr lang="en-US" dirty="0" smtClean="0"/>
              <a:t>4. Exceptional Light</a:t>
            </a:r>
          </a:p>
          <a:p>
            <a:r>
              <a:rPr lang="en-US" dirty="0" smtClean="0"/>
              <a:t>5. Beautiful Moments</a:t>
            </a:r>
          </a:p>
          <a:p>
            <a:r>
              <a:rPr lang="en-US" dirty="0" smtClean="0"/>
              <a:t>6. Extraordinary in the Ordinary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 Lovers</a:t>
            </a:r>
            <a:endParaRPr lang="en-US" dirty="0"/>
          </a:p>
        </p:txBody>
      </p:sp>
      <p:pic>
        <p:nvPicPr>
          <p:cNvPr id="4" name="Content Placeholder 3" descr="powerpoint 2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373" r="-86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31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The extraordinary in the ordinary</a:t>
            </a:r>
            <a:endParaRPr lang="en-US" dirty="0"/>
          </a:p>
        </p:txBody>
      </p:sp>
      <p:pic>
        <p:nvPicPr>
          <p:cNvPr id="4" name="Content Placeholder 3" descr="powerpoint 2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356" r="-86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77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Day</a:t>
            </a:r>
            <a:endParaRPr lang="en-US" dirty="0"/>
          </a:p>
        </p:txBody>
      </p:sp>
      <p:pic>
        <p:nvPicPr>
          <p:cNvPr id="4" name="Content Placeholder 3" descr="powerpoint 3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360" r="-863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15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Day</a:t>
            </a:r>
            <a:endParaRPr lang="en-US" dirty="0"/>
          </a:p>
        </p:txBody>
      </p:sp>
      <p:pic>
        <p:nvPicPr>
          <p:cNvPr id="4" name="Content Placeholder 3" descr="powerpoint 3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373" r="-86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15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waiter</a:t>
            </a:r>
            <a:endParaRPr lang="en-US" dirty="0"/>
          </a:p>
        </p:txBody>
      </p:sp>
      <p:pic>
        <p:nvPicPr>
          <p:cNvPr id="4" name="Content Placeholder 3" descr="powerpoint 3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373" r="-86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42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Mosaic</a:t>
            </a:r>
            <a:endParaRPr lang="en-US" dirty="0"/>
          </a:p>
        </p:txBody>
      </p:sp>
      <p:pic>
        <p:nvPicPr>
          <p:cNvPr id="4" name="Content Placeholder 3" descr="powerpoint 3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8" r="-106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13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camera supplies </a:t>
            </a:r>
            <a:endParaRPr lang="en-US" dirty="0"/>
          </a:p>
        </p:txBody>
      </p:sp>
      <p:pic>
        <p:nvPicPr>
          <p:cNvPr id="4" name="Content Placeholder 3" descr="powerpoint 3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359" r="-863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56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record shop</a:t>
            </a:r>
            <a:endParaRPr lang="en-US" dirty="0"/>
          </a:p>
        </p:txBody>
      </p:sp>
      <p:pic>
        <p:nvPicPr>
          <p:cNvPr id="4" name="Content Placeholder 3" descr="powerpoint 3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361" r="-863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7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Telling a story…</a:t>
            </a:r>
            <a:endParaRPr lang="en-US" dirty="0"/>
          </a:p>
        </p:txBody>
      </p:sp>
      <p:pic>
        <p:nvPicPr>
          <p:cNvPr id="4" name="Content Placeholder 3" descr="powerpoint 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8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Stories…</a:t>
            </a:r>
            <a:endParaRPr lang="en-US" dirty="0"/>
          </a:p>
        </p:txBody>
      </p:sp>
      <p:pic>
        <p:nvPicPr>
          <p:cNvPr id="4" name="Content Placeholder 3" descr="powerpoint 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" b="-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67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Women of Paris</a:t>
            </a:r>
            <a:endParaRPr lang="en-US" dirty="0"/>
          </a:p>
        </p:txBody>
      </p:sp>
      <p:pic>
        <p:nvPicPr>
          <p:cNvPr id="4" name="Content Placeholder 3" descr="powerpoint 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80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Metro</a:t>
            </a:r>
            <a:endParaRPr lang="en-US" dirty="0"/>
          </a:p>
        </p:txBody>
      </p:sp>
      <p:pic>
        <p:nvPicPr>
          <p:cNvPr id="4" name="Content Placeholder 3" descr="powerpoint 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" b="-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26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Lost in thought…</a:t>
            </a:r>
            <a:endParaRPr lang="en-US" dirty="0"/>
          </a:p>
        </p:txBody>
      </p:sp>
      <p:pic>
        <p:nvPicPr>
          <p:cNvPr id="4" name="Content Placeholder 3" descr="powerpoint 6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3" r="-2833"/>
          <a:stretch/>
        </p:blipFill>
        <p:spPr>
          <a:xfrm>
            <a:off x="141288" y="0"/>
            <a:ext cx="8345752" cy="6654973"/>
          </a:xfrm>
        </p:spPr>
      </p:pic>
    </p:spTree>
    <p:extLst>
      <p:ext uri="{BB962C8B-B14F-4D97-AF65-F5344CB8AC3E}">
        <p14:creationId xmlns:p14="http://schemas.microsoft.com/office/powerpoint/2010/main" val="13008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</a:t>
            </a:r>
            <a:endParaRPr lang="en-US" dirty="0"/>
          </a:p>
        </p:txBody>
      </p:sp>
      <p:pic>
        <p:nvPicPr>
          <p:cNvPr id="4" name="Content Placeholder 3" descr="powerpoint 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53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786</TotalTime>
  <Words>204</Words>
  <Application>Microsoft Macintosh PowerPoint</Application>
  <PresentationFormat>On-screen Show (4:3)</PresentationFormat>
  <Paragraphs>52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Candara</vt:lpstr>
      <vt:lpstr>Mistral</vt:lpstr>
      <vt:lpstr>Office Theme</vt:lpstr>
      <vt:lpstr>Street Photography with Valérie Jardin</vt:lpstr>
      <vt:lpstr> According to Valérie Jardin…</vt:lpstr>
      <vt:lpstr>Attributes of a Strong Street Photo</vt:lpstr>
      <vt:lpstr>1. Telling a story…</vt:lpstr>
      <vt:lpstr>Stories…</vt:lpstr>
      <vt:lpstr>The Women of Paris</vt:lpstr>
      <vt:lpstr>On the Metro</vt:lpstr>
      <vt:lpstr>Lost in thought…</vt:lpstr>
      <vt:lpstr>London</vt:lpstr>
      <vt:lpstr>Pay Here</vt:lpstr>
      <vt:lpstr>2. Expression or Body Language</vt:lpstr>
      <vt:lpstr>Paris Fashion Week</vt:lpstr>
      <vt:lpstr>Typical Paris scene</vt:lpstr>
      <vt:lpstr>At the Market</vt:lpstr>
      <vt:lpstr>London Attitude</vt:lpstr>
      <vt:lpstr>Expression</vt:lpstr>
      <vt:lpstr>3. Human form in the urban landscape</vt:lpstr>
      <vt:lpstr>Humans as perspective</vt:lpstr>
      <vt:lpstr>Repeating patterns</vt:lpstr>
      <vt:lpstr>Landscape London</vt:lpstr>
      <vt:lpstr>Covent Gardens</vt:lpstr>
      <vt:lpstr>Fishing in the Seine</vt:lpstr>
      <vt:lpstr>4. Exceptional Light</vt:lpstr>
      <vt:lpstr>Morning on the bridge</vt:lpstr>
      <vt:lpstr>Silhouetted Bridge</vt:lpstr>
      <vt:lpstr>Sunny silhouette</vt:lpstr>
      <vt:lpstr>5. Beautiful moments</vt:lpstr>
      <vt:lpstr>Love in colour</vt:lpstr>
      <vt:lpstr>Serenity</vt:lpstr>
      <vt:lpstr>London Lovers</vt:lpstr>
      <vt:lpstr>6. The extraordinary in the ordinary</vt:lpstr>
      <vt:lpstr>Market Day</vt:lpstr>
      <vt:lpstr>Market Day</vt:lpstr>
      <vt:lpstr>The waiter</vt:lpstr>
      <vt:lpstr>The Mosaic</vt:lpstr>
      <vt:lpstr>New camera supplies </vt:lpstr>
      <vt:lpstr>The record shop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Microsoft Office User</cp:lastModifiedBy>
  <cp:revision>66</cp:revision>
  <cp:lastPrinted>2016-02-24T01:12:21Z</cp:lastPrinted>
  <dcterms:created xsi:type="dcterms:W3CDTF">2010-04-12T23:12:02Z</dcterms:created>
  <dcterms:modified xsi:type="dcterms:W3CDTF">2016-02-24T01:17:46Z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